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62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Grid="0" snapToObjects="1">
      <p:cViewPr>
        <p:scale>
          <a:sx n="140" d="100"/>
          <a:sy n="140" d="100"/>
        </p:scale>
        <p:origin x="-15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18EC-7706-6C4B-8E01-639184E5A3DB}" type="datetimeFigureOut">
              <a:rPr lang="en-US" smtClean="0"/>
              <a:pPr/>
              <a:t>2/14/17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9C37F-26DB-034E-88B5-A839ADFD02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8868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18EC-7706-6C4B-8E01-639184E5A3DB}" type="datetimeFigureOut">
              <a:rPr lang="en-US" smtClean="0"/>
              <a:pPr/>
              <a:t>2/14/17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9C37F-26DB-034E-88B5-A839ADFD02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73943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18EC-7706-6C4B-8E01-639184E5A3DB}" type="datetimeFigureOut">
              <a:rPr lang="en-US" smtClean="0"/>
              <a:pPr/>
              <a:t>2/14/17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9C37F-26DB-034E-88B5-A839ADFD02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60165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18EC-7706-6C4B-8E01-639184E5A3DB}" type="datetimeFigureOut">
              <a:rPr lang="en-US" smtClean="0"/>
              <a:pPr/>
              <a:t>2/14/17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9C37F-26DB-034E-88B5-A839ADFD02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0389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18EC-7706-6C4B-8E01-639184E5A3DB}" type="datetimeFigureOut">
              <a:rPr lang="en-US" smtClean="0"/>
              <a:pPr/>
              <a:t>2/14/17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9C37F-26DB-034E-88B5-A839ADFD02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32439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18EC-7706-6C4B-8E01-639184E5A3DB}" type="datetimeFigureOut">
              <a:rPr lang="en-US" smtClean="0"/>
              <a:pPr/>
              <a:t>2/14/17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9C37F-26DB-034E-88B5-A839ADFD02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36902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18EC-7706-6C4B-8E01-639184E5A3DB}" type="datetimeFigureOut">
              <a:rPr lang="en-US" smtClean="0"/>
              <a:pPr/>
              <a:t>2/14/17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9C37F-26DB-034E-88B5-A839ADFD02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67634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18EC-7706-6C4B-8E01-639184E5A3DB}" type="datetimeFigureOut">
              <a:rPr lang="en-US" smtClean="0"/>
              <a:pPr/>
              <a:t>2/14/17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9C37F-26DB-034E-88B5-A839ADFD02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39933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18EC-7706-6C4B-8E01-639184E5A3DB}" type="datetimeFigureOut">
              <a:rPr lang="en-US" smtClean="0"/>
              <a:pPr/>
              <a:t>2/14/17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9C37F-26DB-034E-88B5-A839ADFD02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97025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18EC-7706-6C4B-8E01-639184E5A3DB}" type="datetimeFigureOut">
              <a:rPr lang="en-US" smtClean="0"/>
              <a:pPr/>
              <a:t>2/14/17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9C37F-26DB-034E-88B5-A839ADFD02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91462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A18EC-7706-6C4B-8E01-639184E5A3DB}" type="datetimeFigureOut">
              <a:rPr lang="en-US" smtClean="0"/>
              <a:pPr/>
              <a:t>2/14/17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9C37F-26DB-034E-88B5-A839ADFD02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13631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A18EC-7706-6C4B-8E01-639184E5A3DB}" type="datetimeFigureOut">
              <a:rPr lang="en-US" smtClean="0"/>
              <a:pPr/>
              <a:t>2/14/17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9C37F-26DB-034E-88B5-A839ADFD02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35294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_Bataan big.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687999" y="171623"/>
            <a:ext cx="4324568" cy="63427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4902290" y="2894766"/>
            <a:ext cx="1133399" cy="1420073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548" y="1477420"/>
            <a:ext cx="4174491" cy="335629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rot="10800000" flipV="1">
            <a:off x="1043214" y="2894765"/>
            <a:ext cx="861786" cy="297543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1966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 shall return.”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289" b="13289"/>
          <a:stretch>
            <a:fillRect/>
          </a:stretch>
        </p:blipFill>
        <p:spPr>
          <a:xfrm>
            <a:off x="4463980" y="2208919"/>
            <a:ext cx="4173146" cy="22950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60959" y="4658440"/>
            <a:ext cx="808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1944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194" y="1855900"/>
            <a:ext cx="3748044" cy="18809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42979" y="3908926"/>
            <a:ext cx="808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1942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39767" y="5278043"/>
            <a:ext cx="78377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General Douglas MacArthur left the Philippines with the promise to return.</a:t>
            </a:r>
            <a:endParaRPr lang="en-US" sz="32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2969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91878"/>
            <a:ext cx="7772400" cy="1470025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1_Bataan big.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667000" y="635000"/>
            <a:ext cx="3810000" cy="5588000"/>
          </a:xfrm>
          <a:prstGeom prst="rect">
            <a:avLst/>
          </a:prstGeom>
        </p:spPr>
      </p:pic>
      <p:pic>
        <p:nvPicPr>
          <p:cNvPr id="5" name="Picture 4" descr="2_Bataan the marc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2253142" y="4218727"/>
            <a:ext cx="1911756" cy="601331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06478" y="4444558"/>
            <a:ext cx="2130243" cy="751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Corregidor.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United States Forces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63263" y="2139137"/>
            <a:ext cx="2130243" cy="19708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Death March.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10,000 dead.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Confinement.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More dead.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Death ships.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More dead.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971210" y="635003"/>
            <a:ext cx="387375" cy="2860563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820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_Bataan Death Marc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56551" y="711200"/>
            <a:ext cx="7620000" cy="54229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820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4_Bataan behead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023285" y="412337"/>
            <a:ext cx="4790762" cy="607371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820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5_Bataan Death Cam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79328" y="273091"/>
            <a:ext cx="6171199" cy="3846981"/>
          </a:xfrm>
          <a:prstGeom prst="rect">
            <a:avLst/>
          </a:prstGeom>
        </p:spPr>
      </p:pic>
      <p:pic>
        <p:nvPicPr>
          <p:cNvPr id="6" name="Picture 5" descr="6_Bataan two men seat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886414" y="3429000"/>
            <a:ext cx="2997200" cy="30226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820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42</Words>
  <Application>Microsoft Macintosh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“I shall return.”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6</cp:revision>
  <dcterms:created xsi:type="dcterms:W3CDTF">2017-02-14T16:48:25Z</dcterms:created>
  <dcterms:modified xsi:type="dcterms:W3CDTF">2017-02-14T16:55:30Z</dcterms:modified>
</cp:coreProperties>
</file>